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4842-A890-CC47-9916-79726D052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735CD-63DD-1D41-A624-9E3B18513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114D-B894-CE4F-8943-3720068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5169-FCAB-4C4B-B4B3-238D3DF9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E8DD6-DFBC-724D-9A00-8F0B539E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139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1C6D-ECAF-914A-940C-B01612E2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015"/>
            <a:ext cx="10515600" cy="8366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A2ADA-EACD-A541-BD12-EABB17EA1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B1B1-67E6-B84C-AB52-958510D6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85B8E-0502-6C4D-B86D-AD96D760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2299-C7BC-744A-BE56-6D170D78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639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7617B-B055-0B4A-97D3-6E442FB08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20389-D69D-2846-B750-02F97640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AFD99-6F15-9947-B35B-52577733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0F3A2-E671-0041-88BF-20BD9F25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9CE4A-FFB2-C948-8302-D428E653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905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7A1C-945F-8848-B958-075DFEEE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2"/>
            <a:ext cx="10515600" cy="759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EFBB-CE13-A74D-9860-303EDC90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6E2E-170D-D648-A81B-F9800B87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626BB-59E5-DB45-BFFC-3C0BC431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B05FA-6C61-6948-963C-08788F5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677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7EBE-FF74-0C4F-BB72-0C2656A0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C1F59-4B48-7A44-8AE2-066C98DA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A2D87-370A-D142-900D-63DDF727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ED73-3B9B-864A-8120-9BE46A12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38FC8-46ED-0A4D-929E-084CABE4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8388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182B-64E1-CB45-BAC6-EDA74B77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AC6D-0E94-DA45-9060-19FBA2E87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CACE6-F588-F14F-B43D-56FA4255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91DE5-8B8E-2243-BD05-59B0C3AC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143E3-1137-B749-9940-60CE51C0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B1219-E18E-8B41-9779-DCF11845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536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6013-B805-0540-A384-83A52787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4785"/>
            <a:ext cx="10515600" cy="7159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7785-8099-7348-AEA7-AEB85B10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21630-A48D-0548-AAB1-0A22DB578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45FCF-6DD3-E64F-9122-1C37D680E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7FFE3-06A6-274E-BBB8-E1DB90D71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F3510-3BB1-974A-B96F-9BD29230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CD6E1-F4E7-A541-9E31-AEB1FE80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7B6BA-1DE7-8A48-BC0E-298C13CE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4609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4AD0-D35E-B940-B374-92C4811A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4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8C38D-02DA-0941-A17E-2086F75E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28E8F-7629-2042-BDD2-8FD91E1F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EE71F-45A3-9949-B1DA-48BEDF8F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763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CBADB-8580-FC44-819B-DAA6157D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870BB-ABA6-A74A-B6D6-A3495890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F74BA-B93B-A441-90B5-98BB0D97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48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DC2C-D240-0C45-BA76-FEFBDFEF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2A5D-31C8-8147-BA62-1884141A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AAEB2-771E-454E-A0FE-476039BBB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29AAA-E4A9-1D44-9EDF-26E69EE2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64738-7367-5546-8FD9-EF4141A6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BF24E-F769-364C-9F75-7797138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427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2106-DBC9-AA4F-B6B6-637FF565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8CA95-8A68-6F45-A687-D74CB6BE5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06AC8-7DDC-7446-9ECA-F502B2A8F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45D45-4658-0945-A1BF-144EAA0A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4E8BC-BEA6-2643-8FB8-0E8C0B91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A61E0-69D1-6040-90C7-823091A8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841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39F08-E329-434A-B278-E2182D1A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C5DF2-C632-0245-B922-4D98BC2B9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4CFED-FEE7-6E41-996F-CBF665607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1441-AD6D-7C44-B0E4-BACBBD607CB4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D2B4-EC4F-5F40-AEA8-A14F0BF0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1221-F84D-C64A-BBA4-3B58DF211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A109-4D15-3D42-AA00-C85137C91264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3A73B-8EFF-4566-9A1A-225B032F10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5547" y="-87058"/>
            <a:ext cx="1451533" cy="81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1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4C66-61F2-6D45-B984-69AAC3FE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F931-EAD9-C543-BC06-3FC0ACFE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1308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0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admin</cp:lastModifiedBy>
  <cp:revision>12</cp:revision>
  <dcterms:created xsi:type="dcterms:W3CDTF">2022-04-21T03:00:52Z</dcterms:created>
  <dcterms:modified xsi:type="dcterms:W3CDTF">2024-03-13T06:28:01Z</dcterms:modified>
</cp:coreProperties>
</file>