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8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12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65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243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17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00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F1DBA-7173-455D-A84C-4444F3453024}" type="datetimeFigureOut">
              <a:rPr lang="en-US" smtClean="0"/>
              <a:t>4/25/2018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72BDD2-CDEF-46C7-B840-0EC358AEAE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75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fld id="{B7CF1DBA-7173-455D-A84C-4444F3453024}" type="datetimeFigureOut">
              <a:rPr lang="en-US" smtClean="0"/>
              <a:pPr/>
              <a:t>4/25/2018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defRPr>
            </a:lvl1pPr>
          </a:lstStyle>
          <a:p>
            <a:fld id="{7672BDD2-CDEF-46C7-B840-0EC358AEAEF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46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>
          <a:solidFill>
            <a:schemeClr val="tx1"/>
          </a:solidFill>
          <a:latin typeface="TH Sarabun New" panose="020B0500040200020003" pitchFamily="34" charset="-34"/>
          <a:ea typeface="+mj-ea"/>
          <a:cs typeface="TH Sarabun New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 New" panose="020B0500040200020003" pitchFamily="34" charset="-34"/>
          <a:ea typeface="+mn-ea"/>
          <a:cs typeface="TH Sarabun New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606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TH Sarabun New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Jay</dc:creator>
  <cp:lastModifiedBy>Jay</cp:lastModifiedBy>
  <cp:revision>3</cp:revision>
  <dcterms:created xsi:type="dcterms:W3CDTF">2018-04-25T06:47:31Z</dcterms:created>
  <dcterms:modified xsi:type="dcterms:W3CDTF">2018-04-25T08:35:33Z</dcterms:modified>
</cp:coreProperties>
</file>