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6600" b="1">
                <a:latin typeface="TH Sarabun New" panose="020B0500040200020003" pitchFamily="34" charset="-34"/>
                <a:cs typeface="TH Sarabun New" panose="020B0500040200020003" pitchFamily="34" charset="-34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 b="1">
                <a:latin typeface="TH Sarabun New" panose="020B0500040200020003" pitchFamily="34" charset="-34"/>
                <a:cs typeface="TH Sarabun New" panose="020B0500040200020003" pitchFamily="34" charset="-34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F1DBA-7173-455D-A84C-4444F3453024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2BDD2-CDEF-46C7-B840-0EC358AEA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684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F1DBA-7173-455D-A84C-4444F3453024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2BDD2-CDEF-46C7-B840-0EC358AEA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715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F1DBA-7173-455D-A84C-4444F3453024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2BDD2-CDEF-46C7-B840-0EC358AEA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582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F1DBA-7173-455D-A84C-4444F3453024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2BDD2-CDEF-46C7-B840-0EC358AEA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309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400" b="1">
                <a:latin typeface="TH Sarabun New" panose="020B0500040200020003" pitchFamily="34" charset="-34"/>
                <a:cs typeface="TH Sarabun New" panose="020B0500040200020003" pitchFamily="34" charset="-34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F1DBA-7173-455D-A84C-4444F3453024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2BDD2-CDEF-46C7-B840-0EC358AEA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4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F1DBA-7173-455D-A84C-4444F3453024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2BDD2-CDEF-46C7-B840-0EC358AEA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713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CF1DBA-7173-455D-A84C-4444F3453024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72BDD2-CDEF-46C7-B840-0EC358AEA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858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1" kern="1200">
          <a:solidFill>
            <a:schemeClr val="tx1"/>
          </a:solidFill>
          <a:latin typeface="TH Sarabun New" panose="020B0500040200020003" pitchFamily="34" charset="-34"/>
          <a:ea typeface="+mj-ea"/>
          <a:cs typeface="TH Sarabun New" panose="020B0500040200020003" pitchFamily="34" charset="-34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TH Sarabun New" panose="020B0500040200020003" pitchFamily="34" charset="-34"/>
          <a:ea typeface="+mn-ea"/>
          <a:cs typeface="TH Sarabun New" panose="020B0500040200020003" pitchFamily="34" charset="-34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H Sarabun New" panose="020B0500040200020003" pitchFamily="34" charset="-34"/>
          <a:ea typeface="+mn-ea"/>
          <a:cs typeface="TH Sarabun New" panose="020B0500040200020003" pitchFamily="34" charset="-34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H Sarabun New" panose="020B0500040200020003" pitchFamily="34" charset="-34"/>
          <a:ea typeface="+mn-ea"/>
          <a:cs typeface="TH Sarabun New" panose="020B0500040200020003" pitchFamily="34" charset="-34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H Sarabun New" panose="020B0500040200020003" pitchFamily="34" charset="-34"/>
          <a:ea typeface="+mn-ea"/>
          <a:cs typeface="TH Sarabun New" panose="020B0500040200020003" pitchFamily="34" charset="-34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H Sarabun New" panose="020B0500040200020003" pitchFamily="34" charset="-34"/>
          <a:ea typeface="+mn-ea"/>
          <a:cs typeface="TH Sarabun New" panose="020B0500040200020003" pitchFamily="34" charset="-34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606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TH Sarabun New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Jay</dc:creator>
  <cp:lastModifiedBy>Jay</cp:lastModifiedBy>
  <cp:revision>2</cp:revision>
  <dcterms:created xsi:type="dcterms:W3CDTF">2018-04-25T06:47:31Z</dcterms:created>
  <dcterms:modified xsi:type="dcterms:W3CDTF">2018-04-25T06:53:00Z</dcterms:modified>
</cp:coreProperties>
</file>