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</p:sldIdLst>
  <p:sldSz cx="12192000" cy="6858000"/>
  <p:notesSz cx="6858000" cy="9144000"/>
  <p:defaultTextStyle>
    <a:defPPr>
      <a:defRPr lang="en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02" d="100"/>
          <a:sy n="102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CC2FD-1211-703D-93A5-EECED16B1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644919-3262-E274-E844-0AEADB6A2D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B54C3-0005-DA79-98EE-991DFB63F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71F43-72D2-2C31-3C00-D840DC59A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FE21A-909B-1AEB-764D-190AAA750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38969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15ECE-521C-EAA3-7120-A4BC10C7E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F4E3AA-F0C0-C5A0-0963-0B08D496B8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36350-7ADB-A91F-7FC3-BAF51D0DF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49DFD-FB13-ED7D-074D-9392B88B9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E4086-DCD8-BAF5-1350-231CBF7CC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18641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61F286-4138-F49B-239A-521E2DF236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0107D-C339-1ADF-1D3D-CB115F829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A18E6-112F-6EF0-5993-9526E7C8E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834B6-1C40-B408-C5DB-F7B3ED77E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279A4-754B-6C59-46FB-9EAEFBC73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835170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962D0-1E9C-5048-59B8-2E841FA93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F7798-1C48-D87D-5D57-9491A5739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8074A-8D6B-E457-FC58-4A4006015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CFFF8-9F70-CB98-9052-464578E03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039B5-CC53-C923-9D36-B54A9A1F5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88333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9A5EA-F821-01AC-E6C6-B6112B93B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64EEBA-1109-42DF-CA75-3E6187D01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7DE72-843D-6BDF-B901-348837432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556B6-6DE6-7F9A-C4FF-FE6329BF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03081-8EDA-F2E3-962C-572B26619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41628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8B963-3817-C285-EF89-4E71057E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D1A3F-E2C2-EBC4-0C2F-956A31D4F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F5F235-7BD0-29E7-548A-D88418202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585E39-EEA9-A387-267E-D3E2B5455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328AB7-8D96-5F3A-2BFF-F7D35F3D2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E09D0-B6E7-7A3E-2548-82912AD88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75566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E4894-A9B4-DAE5-6F60-0D4B2CC7E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01B94-615F-E45D-D5BC-48C491CBA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4AFE8D-BCA3-9309-D97A-D4664078A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6CD51F-020D-8EF1-4601-B663761AF8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E7C6DE-C091-8836-F822-E6563358C9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F8A8BD-CF61-7D5E-ADEF-7771B7383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0BB3F8-9951-CB12-89AF-99EFCF8A8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F2D3D9-4881-B6F9-5498-1846C25F7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715418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07AE7-1438-CD82-7E75-BCD4435F0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3CC94D-187C-CCC8-8068-3C2D7FD74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2A4B77-66F3-3B4E-5794-F9626027C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A94514-C5BB-9FF4-A5FE-370566B82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02190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276F49-112F-33FE-EB88-903F743B0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9B2135-9A52-3E15-6A7A-CCEF84140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14BC57-62D0-4E0E-0897-F3642D7EE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379925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C76FF-A628-C2CA-4B2A-FAA4B62C9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5B93B-DD5D-DDCD-F08D-C6A96D533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8A1B02-81C0-1242-4633-7D26C9C2A8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31AB8F-B573-9733-B999-4E45FE399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65533-F33A-4C8A-83A3-60C340D18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7E9C3-E4E8-F2EA-1CE9-59F3219C0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94168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32FD4-4405-BC0B-2C60-6FD5835C0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D019C5-D494-FD81-1FA6-CB675F82D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95B71F-E424-5D04-0DFA-632359E0D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8AC988-6267-E1AE-32E9-7E8AB9B9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55BD9-231C-2211-222F-0263E677F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D5693-9B0F-94B0-7A91-AD7B5723B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565353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63BBF9-7468-EC05-70E5-7C8830E74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0705"/>
            <a:ext cx="10515600" cy="879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69AA20-07D0-F5CA-8DBF-DEE66FD59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F65C9-899F-1387-B9FB-6D0D01DCC5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BB5D1-DA04-3D40-9452-F75AB443EFB2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810A5-9F3F-5C94-ACBC-026C5EA81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989A9-E235-5A0B-5AC5-89B0387091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824AF-A7D9-2A4B-B0AC-CF4647196025}" type="slidenum">
              <a:rPr lang="en-TH" smtClean="0"/>
              <a:t>‹#›</a:t>
            </a:fld>
            <a:endParaRPr lang="en-TH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D691FF-81A8-4CC9-9CDB-038A8C1408E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38200" y="147187"/>
            <a:ext cx="1621413" cy="52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63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4275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475BC-95C1-BB12-72D2-8BAC30233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867" y="983852"/>
            <a:ext cx="9430265" cy="1188749"/>
          </a:xfrm>
        </p:spPr>
        <p:txBody>
          <a:bodyPr/>
          <a:lstStyle/>
          <a:p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3403A-E155-3A6C-BDBE-68E82F64C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867" y="2348876"/>
            <a:ext cx="9430265" cy="3902228"/>
          </a:xfrm>
        </p:spPr>
        <p:txBody>
          <a:bodyPr/>
          <a:lstStyle/>
          <a:p>
            <a:endParaRPr lang="en-TH" dirty="0"/>
          </a:p>
        </p:txBody>
      </p:sp>
    </p:spTree>
    <p:extLst>
      <p:ext uri="{BB962C8B-B14F-4D97-AF65-F5344CB8AC3E}">
        <p14:creationId xmlns:p14="http://schemas.microsoft.com/office/powerpoint/2010/main" val="779615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513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wannapa intaraprasert</dc:creator>
  <cp:lastModifiedBy>admin</cp:lastModifiedBy>
  <cp:revision>8</cp:revision>
  <dcterms:created xsi:type="dcterms:W3CDTF">2023-06-22T06:20:01Z</dcterms:created>
  <dcterms:modified xsi:type="dcterms:W3CDTF">2024-03-13T07:39:47Z</dcterms:modified>
</cp:coreProperties>
</file>