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74842-A890-CC47-9916-79726D052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735CD-63DD-1D41-A624-9E3B18513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4114D-B894-CE4F-8943-3720068DD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15169-FCAB-4C4B-B4B3-238D3DF9E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E8DD6-DFBC-724D-9A00-8F0B539EB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21392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1C6D-ECAF-914A-940C-B01612E27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A2ADA-EACD-A541-BD12-EABB17EA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AB1B1-67E6-B84C-AB52-958510D6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85B8E-0502-6C4D-B86D-AD96D760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E2299-C7BC-744A-BE56-6D170D78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6398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7617B-B055-0B4A-97D3-6E442FB08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20389-D69D-2846-B750-02F97640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AFD99-6F15-9947-B35B-52577733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0F3A2-E671-0041-88BF-20BD9F25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9CE4A-FFB2-C948-8302-D428E653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4905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D7A1C-945F-8848-B958-075DFEEE6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2EFBB-CE13-A74D-9860-303EDC90C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56E2E-170D-D648-A81B-F9800B87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626BB-59E5-DB45-BFFC-3C0BC431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B05FA-6C61-6948-963C-08788F5D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4677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7EBE-FF74-0C4F-BB72-0C2656A04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C1F59-4B48-7A44-8AE2-066C98DAB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D87-370A-D142-900D-63DDF727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4ED73-3B9B-864A-8120-9BE46A12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38FC8-46ED-0A4D-929E-084CABE46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98388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182B-64E1-CB45-BAC6-EDA74B775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7AC6D-0E94-DA45-9060-19FBA2E87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CACE6-F588-F14F-B43D-56FA4255A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91DE5-8B8E-2243-BD05-59B0C3ACC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143E3-1137-B749-9940-60CE51C08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B1219-E18E-8B41-9779-DCF11845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5363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76013-B805-0540-A384-83A52787F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370" y="866776"/>
            <a:ext cx="9863018" cy="82391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F7785-8099-7348-AEA7-AEB85B10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2370" y="1681163"/>
            <a:ext cx="450520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21630-A48D-0548-AAB1-0A22DB578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92370" y="2505075"/>
            <a:ext cx="4505205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T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45FCF-6DD3-E64F-9122-1C37D680E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7FFE3-06A6-274E-BBB8-E1DB90D71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F3510-3BB1-974A-B96F-9BD29230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CD6E1-F4E7-A541-9E31-AEB1FE80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E7B6BA-1DE7-8A48-BC0E-298C13CE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4609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A4AD0-D35E-B940-B374-92C4811AD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F8C38D-02DA-0941-A17E-2086F75E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C28E8F-7629-2042-BDD2-8FD91E1F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EE71F-45A3-9949-B1DA-48BEDF8F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7632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CBADB-8580-FC44-819B-DAA6157D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870BB-ABA6-A74A-B6D6-A3495890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F74BA-B93B-A441-90B5-98BB0D97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5485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DC2C-D240-0C45-BA76-FEFBDFEF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42A5D-31C8-8147-BA62-1884141A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AAEB2-771E-454E-A0FE-476039BBB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29AAA-E4A9-1D44-9EDF-26E69EE26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64738-7367-5546-8FD9-EF4141A6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BF24E-F769-364C-9F75-77971389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42427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2106-DBC9-AA4F-B6B6-637FF5655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8CA95-8A68-6F45-A687-D74CB6BE5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06AC8-7DDC-7446-9ECA-F502B2A8F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45D45-4658-0945-A1BF-144EAA0AF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4E8BC-BEA6-2643-8FB8-0E8C0B91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A61E0-69D1-6040-90C7-823091A83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8414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39F08-E329-434A-B278-E2182D1AC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84" y="1027906"/>
            <a:ext cx="9464615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C5DF2-C632-0245-B922-4D98BC2B9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9184" y="2009955"/>
            <a:ext cx="9464615" cy="4167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4CFED-FEE7-6E41-996F-CBF665607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AD2B4-EC4F-5F40-AEA8-A14F0BF04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01221-F84D-C64A-BBA4-3B58DF211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2D6013-5AC3-4F4F-B2AB-8FF8F2C9596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001328" y="311327"/>
            <a:ext cx="1831678" cy="59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416D9-A462-0949-ACCC-115C3CAB7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1D5A4-1620-934C-B61A-32B9A7895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461190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64C66-61F2-6D45-B984-69AAC3FEF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1F931-EAD9-C543-BC06-3FC0ACFE4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1308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305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wannapa intaraprasert</dc:creator>
  <cp:lastModifiedBy>admin</cp:lastModifiedBy>
  <cp:revision>8</cp:revision>
  <dcterms:created xsi:type="dcterms:W3CDTF">2022-04-21T03:00:52Z</dcterms:created>
  <dcterms:modified xsi:type="dcterms:W3CDTF">2024-03-13T06:34:07Z</dcterms:modified>
</cp:coreProperties>
</file>