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56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DB Helvethaica X 55 Regular" panose="02000506090000020004" charset="-34"/>
      <p:regular r:id="rId12"/>
    </p:embeddedFont>
    <p:embeddedFont>
      <p:font typeface="DB Helvethaica X 77 BdCond" panose="02000506090000020004" charset="-34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51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0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8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1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73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7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5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0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3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6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91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2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2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98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26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70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35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307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5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31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27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11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65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43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7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80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991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8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20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57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87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8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910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357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1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68991"/>
            <a:ext cx="10515600" cy="7216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2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9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6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68991"/>
            <a:ext cx="10515600" cy="721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1378-1A7A-42E3-8CF7-DA808B8A0013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EBC53-E0F3-4941-BB1A-5F3C0EB41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70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DB Helvethaica X 77 BdCond" panose="02000506090000020004" pitchFamily="2" charset="-34"/>
          <a:ea typeface="+mj-ea"/>
          <a:cs typeface="DB Helvethaica X 77 BdCond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 Helvethaica X 77 BdCond" panose="02000506090000020004" pitchFamily="2" charset="-34"/>
          <a:ea typeface="+mn-ea"/>
          <a:cs typeface="DB Helvethaica X 77 BdCond" panose="0200050609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 Helvethaica X 55 Regular" panose="02000506090000020004" pitchFamily="2" charset="-34"/>
          <a:ea typeface="+mn-ea"/>
          <a:cs typeface="DB Helvethaica X 55 Regular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30B3-48E0-43BC-90C8-7FE2DCDA192D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D237D-1AAF-45EE-ADCF-84460E072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35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CC0FD-DCDB-423A-98BC-A9067A71EC7A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70AE5-0019-442F-AA67-F4F6DBB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6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42F8-6C8B-46D7-9180-52E1F5DD9EB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A96EB-A944-431B-A050-C5A5D1AE5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25211" y="1858355"/>
            <a:ext cx="46330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8000" dirty="0">
                <a:solidFill>
                  <a:schemeClr val="accent4"/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คณะวิทยาศาสตร์</a:t>
            </a:r>
            <a:endParaRPr lang="en-US" sz="8000" dirty="0">
              <a:solidFill>
                <a:schemeClr val="accent4"/>
              </a:solidFill>
              <a:latin typeface="DB Helvethaica X 77 BdCond" panose="02000506090000020004" pitchFamily="2" charset="-34"/>
              <a:cs typeface="DB Helvethaica X 77 BdCond" panose="0200050609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5211" y="3076042"/>
            <a:ext cx="4535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7200" dirty="0">
                <a:solidFill>
                  <a:schemeClr val="bg1">
                    <a:lumMod val="95000"/>
                  </a:schemeClr>
                </a:solidFill>
                <a:latin typeface="DB Helvethaica X 77 BdCond" panose="02000506090000020004" pitchFamily="2" charset="-34"/>
                <a:cs typeface="DB Helvethaica X 77 BdCond" panose="02000506090000020004" pitchFamily="2" charset="-34"/>
              </a:rPr>
              <a:t>มหาวิทยาลัยมหิดล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DB Helvethaica X 77 BdCond" panose="02000506090000020004" pitchFamily="2" charset="-34"/>
              <a:cs typeface="DB Helvethaica X 77 BdCond" panose="0200050609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67750" y="6286500"/>
            <a:ext cx="293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https://science.mahidol.ac.th</a:t>
            </a:r>
          </a:p>
        </p:txBody>
      </p:sp>
    </p:spTree>
    <p:extLst>
      <p:ext uri="{BB962C8B-B14F-4D97-AF65-F5344CB8AC3E}">
        <p14:creationId xmlns:p14="http://schemas.microsoft.com/office/powerpoint/2010/main" val="2706064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DB Helvethaica X 55 Regular</vt:lpstr>
      <vt:lpstr>Arial</vt:lpstr>
      <vt:lpstr>DB Helvethaica X 77 BdCond</vt:lpstr>
      <vt:lpstr>Calibri Light</vt:lpstr>
      <vt:lpstr>Office Theme</vt:lpstr>
      <vt:lpstr>Custom Design</vt:lpstr>
      <vt:lpstr>1_Custom Design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Kai-DELL-PC</dc:creator>
  <cp:lastModifiedBy>ZOTAC</cp:lastModifiedBy>
  <cp:revision>10</cp:revision>
  <dcterms:created xsi:type="dcterms:W3CDTF">2020-01-13T06:35:39Z</dcterms:created>
  <dcterms:modified xsi:type="dcterms:W3CDTF">2021-09-20T02:07:23Z</dcterms:modified>
</cp:coreProperties>
</file>