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77 BdCond" panose="02000506090000020004" charset="-34"/>
      <p:bold r:id="rId12"/>
    </p:embeddedFont>
    <p:embeddedFont>
      <p:font typeface="DB Lim X" panose="02000506060000020004" charset="-3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5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7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7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5211" y="1858355"/>
            <a:ext cx="463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dirty="0">
                <a:solidFill>
                  <a:schemeClr val="accent4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คณะวิทยาศาสตร์</a:t>
            </a:r>
            <a:endParaRPr lang="en-US" sz="8000" dirty="0">
              <a:solidFill>
                <a:schemeClr val="accent4"/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211" y="2688790"/>
            <a:ext cx="4535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>
                <a:solidFill>
                  <a:schemeClr val="accent5">
                    <a:lumMod val="75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มหาวิทยาลัยมหิดล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286500"/>
            <a:ext cx="15808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100" dirty="0">
                <a:solidFill>
                  <a:schemeClr val="accent4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คณะวิทยาศาสตร์</a:t>
            </a:r>
            <a:endParaRPr lang="en-US" sz="2100" dirty="0">
              <a:solidFill>
                <a:schemeClr val="accent4"/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7750" y="6286500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https://science.mahidol.ac.th</a:t>
            </a:r>
          </a:p>
        </p:txBody>
      </p:sp>
    </p:spTree>
    <p:extLst>
      <p:ext uri="{BB962C8B-B14F-4D97-AF65-F5344CB8AC3E}">
        <p14:creationId xmlns:p14="http://schemas.microsoft.com/office/powerpoint/2010/main" val="27060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Arial</vt:lpstr>
      <vt:lpstr>DB Helvethaica X 77 BdCond</vt:lpstr>
      <vt:lpstr>Calibri Light</vt:lpstr>
      <vt:lpstr>DB Lim X</vt:lpstr>
      <vt:lpstr>Office Theme</vt:lpstr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Kai-DELL-PC</dc:creator>
  <cp:lastModifiedBy>ZOTAC</cp:lastModifiedBy>
  <cp:revision>7</cp:revision>
  <dcterms:created xsi:type="dcterms:W3CDTF">2020-01-13T06:35:39Z</dcterms:created>
  <dcterms:modified xsi:type="dcterms:W3CDTF">2021-09-20T02:05:50Z</dcterms:modified>
</cp:coreProperties>
</file>