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77 BdCond" panose="02000506090000020004" charset="-34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5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7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7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5211" y="2089798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4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Faculty of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5211" y="3069790"/>
            <a:ext cx="507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Mahidol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9018" y="1862979"/>
            <a:ext cx="111096" cy="285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DB Helvethaica X 77 BdCond</vt:lpstr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Kai-DELL-PC</dc:creator>
  <cp:lastModifiedBy>ZOTAC</cp:lastModifiedBy>
  <cp:revision>7</cp:revision>
  <dcterms:created xsi:type="dcterms:W3CDTF">2020-01-13T06:35:39Z</dcterms:created>
  <dcterms:modified xsi:type="dcterms:W3CDTF">2021-09-20T02:06:50Z</dcterms:modified>
</cp:coreProperties>
</file>