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5" r:id="rId4"/>
  </p:sldMasterIdLst>
  <p:sldIdLst>
    <p:sldId id="256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DB Helvethaica X 57 Cond" panose="02000506090000020004" charset="-34"/>
      <p:regular r:id="rId12"/>
    </p:embeddedFont>
    <p:embeddedFont>
      <p:font typeface="DB Helvethaica X 75 Bd" panose="02000506090000020004" charset="-34"/>
      <p:bold r:id="rId13"/>
    </p:embeddedFont>
    <p:embeddedFont>
      <p:font typeface="DB Helvethaica X 77 BdCond" panose="02000506090000020004" charset="-34"/>
      <p:bold r:id="rId14"/>
    </p:embeddedFont>
    <p:embeddedFont>
      <p:font typeface="DB Lim X" panose="02000506060000020004" charset="-3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1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8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9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1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98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6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0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0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35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7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7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1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27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1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5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3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7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8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99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7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7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1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5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2639"/>
            <a:ext cx="10515600" cy="708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2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6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9934"/>
            <a:ext cx="10515600" cy="680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B Helvethaica X 77 BdCond" panose="02000506090000020004" pitchFamily="2" charset="-34"/>
          <a:ea typeface="+mj-ea"/>
          <a:cs typeface="DB Helvethaica X 77 BdCond" panose="0200050609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B Helvethaica X 75 Bd" panose="02000506090000020004" pitchFamily="2" charset="-34"/>
          <a:ea typeface="+mn-ea"/>
          <a:cs typeface="DB Helvethaica X 75 Bd" panose="0200050609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 Helvethaica X 57 Cond" panose="02000506090000020004" pitchFamily="2" charset="-34"/>
          <a:ea typeface="+mn-ea"/>
          <a:cs typeface="DB Helvethaica X 57 Cond" panose="0200050609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 Helvethaica X 57 Cond" panose="02000506090000020004" pitchFamily="2" charset="-34"/>
          <a:ea typeface="+mn-ea"/>
          <a:cs typeface="DB Helvethaica X 57 Cond" panose="0200050609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 Helvethaica X 57 Cond" panose="02000506090000020004" pitchFamily="2" charset="-34"/>
          <a:ea typeface="+mn-ea"/>
          <a:cs typeface="DB Helvethaica X 57 Cond" panose="0200050609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 Helvethaica X 57 Cond" panose="02000506090000020004" pitchFamily="2" charset="-34"/>
          <a:ea typeface="+mn-ea"/>
          <a:cs typeface="DB Helvethaica X 57 Cond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5211" y="2163155"/>
            <a:ext cx="4913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4"/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Faculty of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5211" y="2955490"/>
            <a:ext cx="5077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Mahidol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6375" y="630555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https://science.mahidol.ac.th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75" y="6305550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Faculty of Science, </a:t>
            </a:r>
            <a:r>
              <a:rPr lang="en-US" dirty="0" err="1">
                <a:solidFill>
                  <a:srgbClr val="FFC000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Mahidol</a:t>
            </a:r>
            <a:r>
              <a:rPr lang="en-US" dirty="0">
                <a:solidFill>
                  <a:srgbClr val="FFC000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270606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DB Lim X</vt:lpstr>
      <vt:lpstr>Arial</vt:lpstr>
      <vt:lpstr>Calibri</vt:lpstr>
      <vt:lpstr>DB Helvethaica X 77 BdCond</vt:lpstr>
      <vt:lpstr>DB Helvethaica X 57 Cond</vt:lpstr>
      <vt:lpstr>DB Helvethaica X 75 Bd</vt:lpstr>
      <vt:lpstr>Calibri Light</vt:lpstr>
      <vt:lpstr>Office Theme</vt:lpstr>
      <vt:lpstr>Custom Design</vt:lpstr>
      <vt:lpstr>1_Custom Design</vt:lpstr>
      <vt:lpstr>2_Custom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Kai-DELL-PC</dc:creator>
  <cp:lastModifiedBy>ZOTAC</cp:lastModifiedBy>
  <cp:revision>10</cp:revision>
  <dcterms:created xsi:type="dcterms:W3CDTF">2020-01-13T06:35:39Z</dcterms:created>
  <dcterms:modified xsi:type="dcterms:W3CDTF">2021-09-20T02:06:23Z</dcterms:modified>
</cp:coreProperties>
</file>