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3C149-B8B5-4AF8-80AE-0FD452D8BC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28B80E-A043-4E14-9C94-70443EA9E7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55850E-D218-4C76-B977-CFF26E522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6A7DA6-CF7D-4596-BCA1-3D17476ED5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3FF67-8C60-42DC-94A9-016C77052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56373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8933B-ACCE-442B-A5CF-8CF40C26C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366724-156D-480D-B955-987E3E9E38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BCA385-6D3A-4496-8BF8-54263430A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B6AF1C-7CE1-48C6-865E-DFFE44178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C8288F-C50A-40C3-BD62-0C13CEEA9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47289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AD876C3-844D-4AC9-AD5B-04C52D2BDA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F9EA52-8D12-4C2A-8D6D-0C1097CC33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5EDB9A-B640-46F0-820D-20C4D2908B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F2F239-E8E8-442F-BFE2-437CEDBC5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740D06-C1EB-41D5-A47B-D12D4553D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4446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2B1AA-7EA1-42B5-A9BD-7A2387C5E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FC7C85-4AE4-4512-8466-A0DD3183B8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41F79-DEF7-4D62-96FD-5D94B67E9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928F3D-96B2-41BD-9C2C-1D13842CF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38DDDA-A9DE-49F1-8C8A-9723D96EA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13135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31A23-8D98-4A8A-90CC-D03ABE9312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AE722D-32F3-485F-A357-2F26B34749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ABD7FB-8D9C-4841-B835-447989164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3E1B1E-7FA1-4389-880C-51647F331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761AAC-7233-473E-917C-1ABA4EFDB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90470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1CB0A-7844-42E0-92BF-584AC21C0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3A5FBE-7301-4CBD-B830-60933EF418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A3E2C3-2F52-42ED-B0F7-63707318BC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82F832-21D9-4C0A-9873-6EABD56CE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614073-FFEF-41EF-A2F7-19A43E09A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75554A-9D64-4AC6-B302-83DB59D14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61574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BFD42C-FD1D-4AF1-A2E6-82A0C040B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A3E904-7781-4346-94F1-89843CF792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6707F0-920E-4C4A-AC82-A5CFD2F3BC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9B507E-FACE-4F7E-A081-5AE8A2803C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803EC5-53FF-42CD-902E-9183CE1DA9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A9F8B7-A25E-40B3-8083-7F149D067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9245AD-3C37-4E4B-88B5-A6D2024D5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5BCEC5-54DC-44D4-BF7D-A5B14D322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70386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33B09-8313-4E19-ACB4-BE053EA0E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A264F1-117E-40ED-B0A8-0CCA8F731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E99248-AAD4-4DA3-BCFC-6282842E2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4E7C4A-927B-413B-8EB1-345FBCDC0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4132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20683D-EC15-4AA1-8ED1-639786076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F318A4-D422-4AD6-BB44-94AF19C21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531FD1-7CA0-47F9-9268-9F3090A59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80776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77F57-E203-48D5-A522-D0062708B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F41BAB-BDBD-4201-8E72-20BA2809BB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22CCD0-E26F-48E8-9B9E-FA95258A0F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C5C8E0-A5F7-42C0-B080-96D0A6EAC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5A1F00-8797-4254-98A5-0C26E1E5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8DD081-17FD-4AFC-A731-F9B67D05B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76238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8E8AE-112F-4186-8BE8-97B994413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555ABC-0111-4ECD-AEFA-5AB1098C5B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006F26-370B-4B98-9ED2-0C21B3F6B6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311824-DAF4-4120-B00E-2334F8DC1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AB7BA2-0F77-41A0-9A7B-3F09184EE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745C9C-D4EC-4803-BBF8-D358C801A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90652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245A89-999C-40AB-AF27-F73A3C4CD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47620D-517F-427B-A96D-B13D5BBD8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714630-C74F-4633-8A32-152DC1872E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DE4B2-7367-47F7-8CC9-41E46299029D}" type="datetimeFigureOut">
              <a:rPr lang="th-TH" smtClean="0"/>
              <a:t>07/01/65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FB6FDA-279B-427A-AFC3-35B2BE9276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D70261-A737-44B5-816A-5508170989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D8510-2042-4DB5-8C3B-B8C32A9E661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576592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6BD259-E29A-41B9-B958-EA009DF35C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54201"/>
            <a:ext cx="9144000" cy="1655762"/>
          </a:xfrm>
        </p:spPr>
        <p:txBody>
          <a:bodyPr/>
          <a:lstStyle/>
          <a:p>
            <a:endParaRPr lang="th-TH">
              <a:solidFill>
                <a:schemeClr val="bg1"/>
              </a:solidFill>
              <a:latin typeface="DB Lim X" panose="02000506060000020004" pitchFamily="2" charset="-34"/>
              <a:cs typeface="DB Lim X" panose="02000506060000020004" pitchFamily="2" charset="-34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19873F-B1C9-4830-8006-0F28053A2D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78898"/>
            <a:ext cx="9144000" cy="1478902"/>
          </a:xfrm>
        </p:spPr>
        <p:txBody>
          <a:bodyPr/>
          <a:lstStyle/>
          <a:p>
            <a:endParaRPr lang="th-TH" dirty="0">
              <a:solidFill>
                <a:schemeClr val="bg1"/>
              </a:solidFill>
              <a:latin typeface="DB Lim X" panose="02000506060000020004" pitchFamily="2" charset="-34"/>
              <a:cs typeface="DB Lim X" panose="0200050606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86383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3CEEB-E138-4CED-AF14-BF3795708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71616"/>
            <a:ext cx="10515600" cy="1062458"/>
          </a:xfrm>
        </p:spPr>
        <p:txBody>
          <a:bodyPr/>
          <a:lstStyle/>
          <a:p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4043E-33C0-49F9-9700-F08F593AA2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48678"/>
            <a:ext cx="10515600" cy="3928285"/>
          </a:xfrm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75786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ahidol Science 01">
      <a:dk1>
        <a:srgbClr val="000000"/>
      </a:dk1>
      <a:lt1>
        <a:sysClr val="window" lastClr="FFFFFF"/>
      </a:lt1>
      <a:dk2>
        <a:srgbClr val="2045DF"/>
      </a:dk2>
      <a:lt2>
        <a:srgbClr val="F7F7F7"/>
      </a:lt2>
      <a:accent1>
        <a:srgbClr val="2045DF"/>
      </a:accent1>
      <a:accent2>
        <a:srgbClr val="0C2171"/>
      </a:accent2>
      <a:accent3>
        <a:srgbClr val="CDA949"/>
      </a:accent3>
      <a:accent4>
        <a:srgbClr val="F2F800"/>
      </a:accent4>
      <a:accent5>
        <a:srgbClr val="FFAC85"/>
      </a:accent5>
      <a:accent6>
        <a:srgbClr val="E9520C"/>
      </a:accent6>
      <a:hlink>
        <a:srgbClr val="48A1FA"/>
      </a:hlink>
      <a:folHlink>
        <a:srgbClr val="C490AA"/>
      </a:folHlink>
    </a:clrScheme>
    <a:fontScheme name="Mahidol Science">
      <a:majorFont>
        <a:latin typeface="DB Lim X Bold"/>
        <a:ea typeface=""/>
        <a:cs typeface="DB Lim X Bold"/>
      </a:majorFont>
      <a:minorFont>
        <a:latin typeface="DB Lim X"/>
        <a:ea typeface=""/>
        <a:cs typeface="DB Lim X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DB Lim X</vt:lpstr>
      <vt:lpstr>DB Lim X Bold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Nusine Pattarasupang</dc:creator>
  <cp:lastModifiedBy>Nusine Pattarasupang</cp:lastModifiedBy>
  <cp:revision>3</cp:revision>
  <dcterms:created xsi:type="dcterms:W3CDTF">2022-01-07T06:41:17Z</dcterms:created>
  <dcterms:modified xsi:type="dcterms:W3CDTF">2022-01-07T07:03:15Z</dcterms:modified>
</cp:coreProperties>
</file>