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1DBA-7173-455D-A84C-4444F345302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BDD2-CDEF-46C7-B840-0EC358AE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1DBA-7173-455D-A84C-4444F345302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BDD2-CDEF-46C7-B840-0EC358AE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1DBA-7173-455D-A84C-4444F345302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BDD2-CDEF-46C7-B840-0EC358AE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6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1DBA-7173-455D-A84C-4444F345302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BDD2-CDEF-46C7-B840-0EC358AE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4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1DBA-7173-455D-A84C-4444F345302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BDD2-CDEF-46C7-B840-0EC358AE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1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1DBA-7173-455D-A84C-4444F345302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BDD2-CDEF-46C7-B840-0EC358AE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1DBA-7173-455D-A84C-4444F345302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BDD2-CDEF-46C7-B840-0EC358AE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5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fld id="{B7CF1DBA-7173-455D-A84C-4444F3453024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fld id="{7672BDD2-CDEF-46C7-B840-0EC358AEA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6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TH Sarabun New" panose="020B0500040200020003" pitchFamily="34" charset="-34"/>
          <a:ea typeface="+mj-ea"/>
          <a:cs typeface="TH Sarabun New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0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TH Sarabun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Jay</cp:lastModifiedBy>
  <cp:revision>4</cp:revision>
  <dcterms:created xsi:type="dcterms:W3CDTF">2018-04-25T06:47:31Z</dcterms:created>
  <dcterms:modified xsi:type="dcterms:W3CDTF">2018-04-25T08:36:34Z</dcterms:modified>
</cp:coreProperties>
</file>