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600" b="1"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1DBA-7173-455D-A84C-4444F3453024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BDD2-CDEF-46C7-B840-0EC358AE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8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1DBA-7173-455D-A84C-4444F3453024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BDD2-CDEF-46C7-B840-0EC358AE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1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1DBA-7173-455D-A84C-4444F3453024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BDD2-CDEF-46C7-B840-0EC358AE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8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1DBA-7173-455D-A84C-4444F3453024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BDD2-CDEF-46C7-B840-0EC358AE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0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 b="1"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1DBA-7173-455D-A84C-4444F3453024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BDD2-CDEF-46C7-B840-0EC358AE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1DBA-7173-455D-A84C-4444F3453024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BDD2-CDEF-46C7-B840-0EC358AE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1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F1DBA-7173-455D-A84C-4444F3453024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2BDD2-CDEF-46C7-B840-0EC358AE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5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TH Sarabun New" panose="020B0500040200020003" pitchFamily="34" charset="-34"/>
          <a:ea typeface="+mj-ea"/>
          <a:cs typeface="TH Sarabun New" panose="020B0500040200020003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TH Sarabun New" panose="020B0500040200020003" pitchFamily="34" charset="-34"/>
          <a:ea typeface="+mn-ea"/>
          <a:cs typeface="TH Sarabun New" panose="020B0500040200020003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H Sarabun New" panose="020B0500040200020003" pitchFamily="34" charset="-34"/>
          <a:ea typeface="+mn-ea"/>
          <a:cs typeface="TH Sarabun New" panose="020B0500040200020003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H Sarabun New" panose="020B0500040200020003" pitchFamily="34" charset="-34"/>
          <a:ea typeface="+mn-ea"/>
          <a:cs typeface="TH Sarabun New" panose="020B0500040200020003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H Sarabun New" panose="020B0500040200020003" pitchFamily="34" charset="-34"/>
          <a:ea typeface="+mn-ea"/>
          <a:cs typeface="TH Sarabun New" panose="020B0500040200020003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H Sarabun New" panose="020B0500040200020003" pitchFamily="34" charset="-34"/>
          <a:ea typeface="+mn-ea"/>
          <a:cs typeface="TH Sarabun New" panose="020B0500040200020003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06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</dc:creator>
  <cp:lastModifiedBy>Jay</cp:lastModifiedBy>
  <cp:revision>2</cp:revision>
  <dcterms:created xsi:type="dcterms:W3CDTF">2018-04-25T06:47:31Z</dcterms:created>
  <dcterms:modified xsi:type="dcterms:W3CDTF">2018-04-25T06:53:00Z</dcterms:modified>
</cp:coreProperties>
</file>